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Average"/>
      <p:regular r:id="rId46"/>
    </p:embeddedFont>
    <p:embeddedFont>
      <p:font typeface="Oswal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font" Target="fonts/Average-regular.fntdata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Oswald-bold.fntdata"/><Relationship Id="rId25" Type="http://schemas.openxmlformats.org/officeDocument/2006/relationships/slide" Target="slides/slide21.xml"/><Relationship Id="rId47" Type="http://schemas.openxmlformats.org/officeDocument/2006/relationships/font" Target="fonts/Oswald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b="0" i="0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b="0" i="0" sz="12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■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●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■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●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verage"/>
              <a:buChar char="■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■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●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■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●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verage"/>
              <a:buChar char="■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●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■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●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■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●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verage"/>
              <a:buChar char="○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verage"/>
              <a:buChar char="■"/>
              <a:defRPr b="0" i="0" sz="12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b="0" i="0" sz="48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b="0" i="0" sz="4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rage"/>
              <a:buNone/>
              <a:defRPr b="0" i="0" sz="21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b="0" i="0" sz="2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verage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b="0" i="0" sz="10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5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Relationship Id="rId5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45.png"/><Relationship Id="rId5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jpg"/><Relationship Id="rId4" Type="http://schemas.openxmlformats.org/officeDocument/2006/relationships/image" Target="../media/image56.jpg"/><Relationship Id="rId5" Type="http://schemas.openxmlformats.org/officeDocument/2006/relationships/image" Target="../media/image54.jpg"/><Relationship Id="rId6" Type="http://schemas.openxmlformats.org/officeDocument/2006/relationships/image" Target="../media/image6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jpg"/><Relationship Id="rId4" Type="http://schemas.openxmlformats.org/officeDocument/2006/relationships/image" Target="../media/image58.jpg"/><Relationship Id="rId5" Type="http://schemas.openxmlformats.org/officeDocument/2006/relationships/image" Target="../media/image5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Relationship Id="rId4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free3d.com/" TargetMode="External"/><Relationship Id="rId4" Type="http://schemas.openxmlformats.org/officeDocument/2006/relationships/hyperlink" Target="https://www.mixamo.com/#/" TargetMode="External"/><Relationship Id="rId5" Type="http://schemas.openxmlformats.org/officeDocument/2006/relationships/hyperlink" Target="http://www.mayawu.com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427034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</a:pPr>
            <a:r>
              <a:rPr b="0" i="0" lang="en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307 Group Project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8" y="2921954"/>
            <a:ext cx="7801500" cy="16431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Team Conveyor Presents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</a:pPr>
            <a:r>
              <a:rPr b="0" i="0" lang="en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Chuan Yang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</a:pPr>
            <a:r>
              <a:rPr b="0" i="0" lang="en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Mengyang Chen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</a:pPr>
            <a:r>
              <a:rPr b="0" i="0" lang="en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Su Dong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</a:pPr>
            <a:r>
              <a:rPr b="0" i="0" lang="en" sz="21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Yiting Dong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25" y="91213"/>
            <a:ext cx="8520599" cy="496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City</a:t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Models: Buildings, Roads, Cars, Trees</a:t>
            </a:r>
            <a:endParaRPr/>
          </a:p>
          <a:p>
            <a:pPr indent="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Lights: Daylights, </a:t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472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8" y="-114925"/>
            <a:ext cx="8737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City	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Models: </a:t>
            </a:r>
            <a:endParaRPr/>
          </a:p>
          <a:p>
            <a:pPr indent="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Buildings, Roads, Trees</a:t>
            </a:r>
            <a:endParaRPr/>
          </a:p>
          <a:p>
            <a:pPr indent="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Lights: </a:t>
            </a:r>
            <a:endParaRPr/>
          </a:p>
          <a:p>
            <a:pPr indent="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Day lights and Sunset lights</a:t>
            </a:r>
            <a:endParaRPr/>
          </a:p>
          <a:p>
            <a:pPr indent="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0200" y="1152475"/>
            <a:ext cx="5399574" cy="30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City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Rotate Camera</a:t>
            </a:r>
            <a:endParaRPr/>
          </a:p>
          <a:p>
            <a:pPr indent="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" y="1673575"/>
            <a:ext cx="3287950" cy="12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585650"/>
            <a:ext cx="6220926" cy="41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City	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Trees:  </a:t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2350" y="1152475"/>
            <a:ext cx="5954150" cy="32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City</a:t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Tree Parameters: </a:t>
            </a:r>
            <a:endParaRPr/>
          </a:p>
          <a:p>
            <a:pPr indent="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Density, Pruning, Seed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1900" y="329875"/>
            <a:ext cx="3883351" cy="232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3550" y="916688"/>
            <a:ext cx="4249675" cy="26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2050" y="2122050"/>
            <a:ext cx="4102874" cy="2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City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Daylights: </a:t>
            </a:r>
            <a:endParaRPr/>
          </a:p>
          <a:p>
            <a:pPr indent="1143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Omni Light</a:t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3225" y="1017725"/>
            <a:ext cx="6802402" cy="35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City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Sunset Light: </a:t>
            </a:r>
            <a:endParaRPr/>
          </a:p>
          <a:p>
            <a:pPr indent="114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Environment </a:t>
            </a:r>
            <a:endParaRPr/>
          </a:p>
          <a:p>
            <a:pPr indent="114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with Daylight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875" y="1152475"/>
            <a:ext cx="6278887" cy="35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City</a:t>
            </a:r>
            <a:endParaRPr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How to create a sunset light?</a:t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450" y="1754175"/>
            <a:ext cx="2712475" cy="316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950" y="1780450"/>
            <a:ext cx="5069100" cy="31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0050" y="445025"/>
            <a:ext cx="1647079" cy="45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Storyline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4"/>
            <a:ext cx="8520600" cy="38389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Some day, FBI finds a location of the terrorists and prepare to arrest them. However, the terrorists anti-detected FBI and gave them a “surprise”. After the failure of FBI, our hero appears.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    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		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FBI BOSS		     Hero                                                      Terrorist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		</a:t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161" y="2323813"/>
            <a:ext cx="1029861" cy="208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8216" y="2095909"/>
            <a:ext cx="1171464" cy="231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3674" y="1986194"/>
            <a:ext cx="1277949" cy="2419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City</a:t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75" y="1108925"/>
            <a:ext cx="5434301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9383" y="1108925"/>
            <a:ext cx="5651318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637647" y="32594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Award</a:t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37647" y="1114803"/>
            <a:ext cx="2013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Models: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Firework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Red Carpet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Sky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Flag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Crowds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058" y="468276"/>
            <a:ext cx="6242851" cy="420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Award</a:t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152475"/>
            <a:ext cx="5694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firework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Use the particle view 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to construct the scattered 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effect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2019" y="367035"/>
            <a:ext cx="5763853" cy="436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88482" y="32374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Firework</a:t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188" y="1081256"/>
            <a:ext cx="1762371" cy="291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86" y="1081256"/>
            <a:ext cx="1590897" cy="244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3032" y="1081254"/>
            <a:ext cx="1695687" cy="30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8719" y="138941"/>
            <a:ext cx="1689875" cy="486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08121" y="1081254"/>
            <a:ext cx="1686160" cy="352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Award</a:t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Red Carpet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Apply the modifier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      Hair and  Fur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9491" y="301853"/>
            <a:ext cx="6424509" cy="433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Award</a:t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311700" y="1152475"/>
            <a:ext cx="525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Sky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2903" y="143858"/>
            <a:ext cx="2589397" cy="237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8618" y="1332186"/>
            <a:ext cx="4085952" cy="381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9191" y="1980055"/>
            <a:ext cx="2957184" cy="3163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Award</a:t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1059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Flag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082" y="1200586"/>
            <a:ext cx="2333764" cy="394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7966" y="0"/>
            <a:ext cx="13460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4495" y="590351"/>
            <a:ext cx="4314871" cy="3723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7475" y="1110594"/>
            <a:ext cx="1303193" cy="3946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20072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Award</a:t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77342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Crowds</a:t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552" y="1263735"/>
            <a:ext cx="7864875" cy="90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1173" y="2169330"/>
            <a:ext cx="3081654" cy="297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7429" y="72887"/>
            <a:ext cx="1136571" cy="5070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Motion</a:t>
            </a:r>
            <a:endParaRPr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601" y="1152475"/>
            <a:ext cx="6779376" cy="39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Motion</a:t>
            </a:r>
            <a:endParaRPr/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Add motion path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to objects.</a:t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6250" y="1042238"/>
            <a:ext cx="6542326" cy="363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8274" y="724700"/>
            <a:ext cx="4075349" cy="42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4349" y="724700"/>
            <a:ext cx="1527950" cy="4271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cxnSp>
        <p:nvCxnSpPr>
          <p:cNvPr id="288" name="Shape 288"/>
          <p:cNvCxnSpPr/>
          <p:nvPr/>
        </p:nvCxnSpPr>
        <p:spPr>
          <a:xfrm>
            <a:off x="7304349" y="2740950"/>
            <a:ext cx="337500" cy="2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289" name="Shape 2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0689" y="295525"/>
            <a:ext cx="5815951" cy="47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Scenes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7976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FBI Office                                            Chuan</a:t>
            </a:r>
            <a:endParaRPr/>
          </a:p>
          <a:p>
            <a:pPr indent="-114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Terrorists’ place</a:t>
            </a:r>
            <a:endParaRPr/>
          </a:p>
          <a:p>
            <a:pPr indent="-114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Stairs and Corridor                             Mengyang</a:t>
            </a:r>
            <a:endParaRPr/>
          </a:p>
          <a:p>
            <a:pPr indent="-114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City                                                       Yiting</a:t>
            </a:r>
            <a:endParaRPr/>
          </a:p>
          <a:p>
            <a:pPr indent="-114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Award	                                              Su</a:t>
            </a:r>
            <a:endParaRPr/>
          </a:p>
          <a:p>
            <a:pPr indent="-114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114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Car motion (Motion path)	               Yiting</a:t>
            </a:r>
            <a:endParaRPr/>
          </a:p>
          <a:p>
            <a:pPr indent="-114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Character Actions                                 Armed force: Mengyang</a:t>
            </a:r>
            <a:endParaRPr/>
          </a:p>
          <a:p>
            <a:pPr indent="-114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(Curve Editor)                                      Terrorist and the hero: Chuan</a:t>
            </a:r>
            <a:endParaRPr/>
          </a:p>
          <a:p>
            <a:pPr indent="-114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114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6" name="Shape 76"/>
          <p:cNvSpPr txBox="1"/>
          <p:nvPr/>
        </p:nvSpPr>
        <p:spPr>
          <a:xfrm>
            <a:off x="311700" y="27393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Motion</a:t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246375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Follow V.S Bank</a:t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9750" y="445025"/>
            <a:ext cx="1304338" cy="4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6858000" y="3633650"/>
            <a:ext cx="1077600" cy="5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25" y="1528013"/>
            <a:ext cx="8077198" cy="32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1600" y="1458677"/>
            <a:ext cx="789082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Motion</a:t>
            </a:r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More Cool Stuff:</a:t>
            </a:r>
            <a:endParaRPr/>
          </a:p>
          <a:p>
            <a:pPr indent="114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Particles </a:t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7475" y="376200"/>
            <a:ext cx="5410226" cy="44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3287475" y="4776675"/>
            <a:ext cx="56712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reference:https://gyazo.com/3b2b698f991c2f257e0cead2703753a3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0" y="492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Bones and rigging</a:t>
            </a:r>
            <a:endParaRPr/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0" y="1152475"/>
            <a:ext cx="2599500" cy="3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6475" y="50875"/>
            <a:ext cx="4177525" cy="39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9475" y="1557300"/>
            <a:ext cx="2170425" cy="35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Problems with Footstep</a:t>
            </a:r>
            <a:endParaRPr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71325" y="1017725"/>
            <a:ext cx="2845200" cy="3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Upper body is hard to control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When using the running footstep, the man skips between steps </a:t>
            </a:r>
            <a:endParaRPr/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225" y="1017725"/>
            <a:ext cx="6054026" cy="41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Curve Editor</a:t>
            </a:r>
            <a:endParaRPr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0" y="1152475"/>
            <a:ext cx="3574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Create 1 cycle of animation first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Holding shift and drag the keyframes to the next cycle(copy)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Open curve editor to change the positions(or rotation)</a:t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9400" y="0"/>
            <a:ext cx="5474600" cy="38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050" y="3739625"/>
            <a:ext cx="4636250" cy="14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Curve Editor</a:t>
            </a:r>
            <a:endParaRPr/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9625" y="974800"/>
            <a:ext cx="27423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Change track view to linear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Holding control and drag it to the position in next cycle</a:t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150" y="55475"/>
            <a:ext cx="6367974" cy="37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9975" y="0"/>
            <a:ext cx="4941000" cy="50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Curve Editor</a:t>
            </a:r>
            <a:endParaRPr/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95100" y="1152475"/>
            <a:ext cx="4002300" cy="3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Usually position is controlled by the hip bones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Only need to change 1 position in running on floor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Need to change 2 positions(x-axis or y-axis and z-axis) in running up stairs</a:t>
            </a:r>
            <a:endParaRPr/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5275" y="0"/>
            <a:ext cx="4958726" cy="309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4400" y="2086000"/>
            <a:ext cx="4840473" cy="30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Curve Editor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110950" y="1152475"/>
            <a:ext cx="33366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If want to make characters to turn right or turn left while walking need to change both x-axis and y-axis in position plus z-axis in rotation</a:t>
            </a:r>
            <a:endParaRPr/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7550" y="0"/>
            <a:ext cx="5636901" cy="366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Motion	</a:t>
            </a:r>
            <a:endParaRPr/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Object movement</a:t>
            </a:r>
            <a:endParaRPr/>
          </a:p>
          <a:p>
            <a: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  Action with other objects:</a:t>
            </a:r>
            <a:endParaRPr/>
          </a:p>
          <a:p>
            <a: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Add the skin modifier</a:t>
            </a:r>
            <a:endParaRPr/>
          </a:p>
          <a:p>
            <a: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Add Bones (the one you want the object to </a:t>
            </a:r>
            <a:endParaRPr/>
          </a:p>
          <a:p>
            <a: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	move with)</a:t>
            </a:r>
            <a:endParaRPr/>
          </a:p>
          <a:p>
            <a: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Facial expression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Modifier -&gt; Morpher</a:t>
            </a:r>
            <a:endParaRPr/>
          </a:p>
          <a:p>
            <a:pPr indent="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8125" y="59438"/>
            <a:ext cx="1381950" cy="50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1625" y="59450"/>
            <a:ext cx="1604189" cy="50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550" y="3565425"/>
            <a:ext cx="1295300" cy="15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5050" y="3565425"/>
            <a:ext cx="1604200" cy="15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Shadows of character model in the city(Not fixed yet)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Action details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Fluency of video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2100" y="1595700"/>
            <a:ext cx="4911899" cy="35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FBI Office</a:t>
            </a:r>
            <a:b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Models: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office chairs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table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wall and floor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Light: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All free light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6951" y="818147"/>
            <a:ext cx="6125791" cy="361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Software</a:t>
            </a:r>
            <a:endParaRPr/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3ds Max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Final Cut Pro, iMovie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Paint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https://free3d.com/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https://www.mixamo.com/#/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http://www.mayawu.com/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311700" y="27149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Reference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1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			  </a:t>
            </a:r>
            <a:r>
              <a:rPr b="1" i="0" lang="en" sz="6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Any 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FBI Office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Light: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Use default template in this scene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Changed color and the strength of light</a:t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102" y="507019"/>
            <a:ext cx="1609950" cy="397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0767" y="220578"/>
            <a:ext cx="1173773" cy="454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Terrorists’ Place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Models: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Most from online source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Door</a:t>
            </a:r>
            <a:endParaRPr/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Light: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Free light: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Default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Recessed Wallwash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3221" y="0"/>
            <a:ext cx="5130779" cy="268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3221" y="2089194"/>
            <a:ext cx="5130779" cy="305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3221" y="-1"/>
            <a:ext cx="42772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Terrorists’ Place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Bomb Effect: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Bomb: Create by Meshbomb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in 3ds max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Bind to the object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5767" y="386062"/>
            <a:ext cx="2773008" cy="311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8775" y="420444"/>
            <a:ext cx="1073152" cy="311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1927" y="648854"/>
            <a:ext cx="1910630" cy="88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8492" y="2605697"/>
            <a:ext cx="3239179" cy="237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Terrorists’ Place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Bomb Effect: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Fire effect: Create by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Sphere Gizmo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Check the explosion in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settings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    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6650" y="22087"/>
            <a:ext cx="2770700" cy="372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2842" y="22087"/>
            <a:ext cx="3911158" cy="376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2146" y="2230437"/>
            <a:ext cx="4475625" cy="291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4670" y="1652922"/>
            <a:ext cx="3229330" cy="349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Stair scene:</a:t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28902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Wall:</a:t>
            </a:r>
            <a:endParaRPr/>
          </a:p>
          <a:p>
            <a:pPr indent="1143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AEC Extended(Wall)</a:t>
            </a:r>
            <a:endParaRPr/>
          </a:p>
          <a:p>
            <a:pPr indent="1143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Stairs:</a:t>
            </a:r>
            <a:endParaRPr/>
          </a:p>
          <a:p>
            <a:pPr indent="1143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Stairs(U-Type Stair)</a:t>
            </a:r>
            <a:endParaRPr/>
          </a:p>
          <a:p>
            <a:pPr indent="1143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Floor:</a:t>
            </a:r>
            <a:endParaRPr/>
          </a:p>
          <a:p>
            <a:pPr indent="1143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Plane</a:t>
            </a:r>
            <a:endParaRPr/>
          </a:p>
          <a:p>
            <a:pPr indent="1143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Light:</a:t>
            </a:r>
            <a:endParaRPr/>
          </a:p>
          <a:p>
            <a:pPr indent="1143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Recessed 250w wall wash</a:t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2000" y="147500"/>
            <a:ext cx="2021075" cy="49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5500" y="51475"/>
            <a:ext cx="2068500" cy="504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9775" y="2185375"/>
            <a:ext cx="2725625" cy="21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